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20" r:id="rId5"/>
  </p:sldMasterIdLst>
  <p:sldIdLst>
    <p:sldId id="256" r:id="rId6"/>
    <p:sldId id="263" r:id="rId7"/>
    <p:sldId id="257" r:id="rId8"/>
    <p:sldId id="262" r:id="rId9"/>
    <p:sldId id="258" r:id="rId10"/>
    <p:sldId id="261" r:id="rId11"/>
    <p:sldId id="259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2E6B65-0B97-47A2-859C-D4F85BB5534E}" v="2" dt="2024-06-16T19:44:10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91" autoAdjust="0"/>
    <p:restoredTop sz="94660"/>
  </p:normalViewPr>
  <p:slideViewPr>
    <p:cSldViewPr>
      <p:cViewPr varScale="1">
        <p:scale>
          <a:sx n="104" d="100"/>
          <a:sy n="104" d="100"/>
        </p:scale>
        <p:origin x="678" y="31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4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image" Target="../media/image4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0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8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03A33E-C000-4F3B-9228-F998AE1FF9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CF340-6E56-4BD5-B917-59205B7750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05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7EAA-8139-43FA-AB23-BA3D65DD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50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1EBCE-70FB-48AB-AF81-459E263C46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25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7A211-C006-48BF-BFAA-7B926CFBFD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9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FC080-AD59-4E9F-831A-178C73EFFE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5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F5868-E4F8-4060-B181-2602A0B0DD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5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EC0D6-EF01-49E2-AD3D-4996E3DC09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2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37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10AD8-8BAC-4003-833C-3FE5E2D0EB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8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1488-AC13-45B0-A0D1-64548F6710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9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8FB64-07DE-421B-A90C-0922EB6AB4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22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4069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69980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2825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19393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26023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4081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888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4818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5880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74736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05843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3BF35BB-4239-4214-8491-3A74C71960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6FB65-B1A1-4697-BBDE-CDF173967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9763387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2428E-29A0-4AF8-8557-0813D8F6D1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2903805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D3E69-E048-4A00-963B-DB19EB0A7D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91162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05926-54C6-4E42-A3CE-5E9FD00CC9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6677457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D2EF2-BA6F-4A42-93E2-F0B06416F4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676102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402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77E06-5361-4920-9E69-4A8A7E1EC5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603915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D9F76-88D2-4D59-AC5B-FEC85EA39C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09266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964D8-4C99-4CC2-8B6A-9EFBB06428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1924827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22CA8-2E6B-4083-8194-3B296D8742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46073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21501-89A7-4CF3-91D2-DD940FD4DB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255520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310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1969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118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9973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365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22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575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50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01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1051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8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0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3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6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6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9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ags" Target="../tags/tag13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ags" Target="../tags/tag1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323B0-72D2-47B0-A8BE-1A04A5787F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EF851C-DC22-46C1-B972-5F43F91C03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D81E-AD9F-4E33-AF6B-5946026E2227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9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276601"/>
            <a:ext cx="111252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Shree </a:t>
            </a:r>
            <a:r>
              <a:rPr lang="en-US" sz="3600" b="1" dirty="0" err="1">
                <a:solidFill>
                  <a:srgbClr val="000000"/>
                </a:solidFill>
              </a:rPr>
              <a:t>yeshu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naadhanu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cheythidunnu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nandiyodadiyaar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cheythidunnu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9826DA-A053-FA32-186E-5A870CF8C83A}"/>
              </a:ext>
            </a:extLst>
          </p:cNvPr>
          <p:cNvSpPr txBox="1"/>
          <p:nvPr/>
        </p:nvSpPr>
        <p:spPr>
          <a:xfrm>
            <a:off x="457200" y="533400"/>
            <a:ext cx="1120140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വന്ദനം ശ്രീയേശുനാഥ</a:t>
            </a:r>
            <a:r>
              <a:rPr lang="en-US" sz="3200" b="1" dirty="0" err="1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നു</a:t>
            </a: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ചെയ്തിടുന്നു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</a:t>
            </a: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വന്ദനം നന്ദിയോടടിയാര്‍ 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ചെയ്തിടുന്നു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3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B41FB-CBAE-4CC4-92E9-3394F7537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57CE70C-DB56-0CE6-9A85-32A3693B20F9}"/>
              </a:ext>
            </a:extLst>
          </p:cNvPr>
          <p:cNvSpPr txBox="1">
            <a:spLocks/>
          </p:cNvSpPr>
          <p:nvPr/>
        </p:nvSpPr>
        <p:spPr>
          <a:xfrm>
            <a:off x="457200" y="3276601"/>
            <a:ext cx="111252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Shree </a:t>
            </a:r>
            <a:r>
              <a:rPr lang="en-US" sz="3600" b="1" dirty="0" err="1">
                <a:solidFill>
                  <a:srgbClr val="000000"/>
                </a:solidFill>
              </a:rPr>
              <a:t>yeshu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naadhanu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cheythidunnu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nandiyodadiyaar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cheythidunnu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CE5A26-C25F-9CF2-FE49-8CCE61AAE61D}"/>
              </a:ext>
            </a:extLst>
          </p:cNvPr>
          <p:cNvSpPr txBox="1"/>
          <p:nvPr/>
        </p:nvSpPr>
        <p:spPr>
          <a:xfrm>
            <a:off x="457200" y="533400"/>
            <a:ext cx="1120140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വന്ദനം ശ്രീയേശുനാഥ</a:t>
            </a:r>
            <a:r>
              <a:rPr lang="en-US" sz="3200" b="1" dirty="0" err="1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നു</a:t>
            </a: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ചെയ്തിടുന്നു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</a:t>
            </a: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വന്ദനം നന്ദിയോടടിയാര്‍ 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ചെയ്തിടുന്നു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36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3276600"/>
            <a:ext cx="9145588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>
                <a:solidFill>
                  <a:srgbClr val="000000"/>
                </a:solidFill>
              </a:rPr>
              <a:t>Inneyolamenne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nadathiyallo</a:t>
            </a:r>
            <a:endParaRPr lang="en-US" sz="4000" b="1" dirty="0">
              <a:solidFill>
                <a:srgbClr val="000000"/>
              </a:solidFill>
            </a:endParaRPr>
          </a:p>
          <a:p>
            <a:r>
              <a:rPr lang="en-US" sz="4000" b="1" dirty="0">
                <a:solidFill>
                  <a:srgbClr val="000000"/>
                </a:solidFill>
              </a:rPr>
              <a:t>Manna </a:t>
            </a:r>
            <a:r>
              <a:rPr lang="en-US" sz="4000" b="1" dirty="0" err="1">
                <a:solidFill>
                  <a:srgbClr val="000000"/>
                </a:solidFill>
              </a:rPr>
              <a:t>thannenne</a:t>
            </a:r>
            <a:r>
              <a:rPr lang="en-US" sz="4000" b="1" dirty="0">
                <a:solidFill>
                  <a:srgbClr val="000000"/>
                </a:solidFill>
              </a:rPr>
              <a:t> nee </a:t>
            </a:r>
            <a:r>
              <a:rPr lang="en-US" sz="4000" b="1" dirty="0" err="1">
                <a:solidFill>
                  <a:srgbClr val="000000"/>
                </a:solidFill>
              </a:rPr>
              <a:t>pottiyallo</a:t>
            </a:r>
            <a:endParaRPr lang="en-US" sz="4000" b="1" dirty="0">
              <a:solidFill>
                <a:srgbClr val="000000"/>
              </a:solidFill>
            </a:endParaRPr>
          </a:p>
          <a:p>
            <a:r>
              <a:rPr lang="en-US" sz="4000" b="1" dirty="0" err="1">
                <a:solidFill>
                  <a:srgbClr val="000000"/>
                </a:solidFill>
              </a:rPr>
              <a:t>Thannidum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sakalavum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anthiyam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vare</a:t>
            </a:r>
            <a:endParaRPr lang="en-US" sz="4000" b="1" dirty="0">
              <a:solidFill>
                <a:srgbClr val="000000"/>
              </a:solidFill>
            </a:endParaRPr>
          </a:p>
          <a:p>
            <a:r>
              <a:rPr lang="en-US" sz="4000" b="1" dirty="0" err="1">
                <a:solidFill>
                  <a:srgbClr val="000000"/>
                </a:solidFill>
              </a:rPr>
              <a:t>Nandiyode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njaan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paadidume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854F78-4EF2-F83B-6F31-16CF7DB608F5}"/>
              </a:ext>
            </a:extLst>
          </p:cNvPr>
          <p:cNvSpPr txBox="1"/>
          <p:nvPr/>
        </p:nvSpPr>
        <p:spPr>
          <a:xfrm>
            <a:off x="1600200" y="533400"/>
            <a:ext cx="8991600" cy="296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ഇന്നെയോളമെന്നെ നടത്തിയല്ലോ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മന്ന തന്നെന്നെ നീ പോറ്റിയല്ലോ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തന്നിടും സകലവും അന്ത്യം വരെ </a:t>
            </a:r>
            <a:endParaRPr lang="en-US" sz="32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നന്ദിയോടെ ഞാന്‍ പാടിടുമേ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7275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A67F8D-47ED-6B87-D198-BA5DC4F2C6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9A971D2-EC2B-E229-49FB-45B54BEE7857}"/>
              </a:ext>
            </a:extLst>
          </p:cNvPr>
          <p:cNvSpPr txBox="1">
            <a:spLocks/>
          </p:cNvSpPr>
          <p:nvPr/>
        </p:nvSpPr>
        <p:spPr>
          <a:xfrm>
            <a:off x="457200" y="3276601"/>
            <a:ext cx="111252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Shree </a:t>
            </a:r>
            <a:r>
              <a:rPr lang="en-US" sz="3600" b="1" dirty="0" err="1">
                <a:solidFill>
                  <a:srgbClr val="000000"/>
                </a:solidFill>
              </a:rPr>
              <a:t>yeshu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naadhanu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cheythidunnu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nandiyodadiyaar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cheythidunnu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3B6AF1-4641-70B6-3CFD-2C6048A92917}"/>
              </a:ext>
            </a:extLst>
          </p:cNvPr>
          <p:cNvSpPr txBox="1"/>
          <p:nvPr/>
        </p:nvSpPr>
        <p:spPr>
          <a:xfrm>
            <a:off x="457200" y="533400"/>
            <a:ext cx="1120140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വന്ദനം ശ്രീയേശുനാഥ</a:t>
            </a:r>
            <a:r>
              <a:rPr lang="en-US" sz="3200" b="1" dirty="0" err="1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നു</a:t>
            </a: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ചെയ്തിടുന്നു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</a:t>
            </a: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വന്ദനം നന്ദിയോടടിയാര്‍ 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ചെയ്തിടുന്നു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23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3276600"/>
            <a:ext cx="9145588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>
                <a:solidFill>
                  <a:srgbClr val="000000"/>
                </a:solidFill>
              </a:rPr>
              <a:t>Ninnude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sannidhi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mohaname</a:t>
            </a:r>
            <a:endParaRPr lang="en-US" sz="4000" b="1" dirty="0">
              <a:solidFill>
                <a:srgbClr val="000000"/>
              </a:solidFill>
            </a:endParaRPr>
          </a:p>
          <a:p>
            <a:r>
              <a:rPr lang="en-US" sz="4000" b="1" dirty="0" err="1">
                <a:solidFill>
                  <a:srgbClr val="000000"/>
                </a:solidFill>
              </a:rPr>
              <a:t>Unnatha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modathinnuravidame</a:t>
            </a:r>
            <a:endParaRPr lang="en-US" sz="4000" b="1" dirty="0">
              <a:solidFill>
                <a:srgbClr val="000000"/>
              </a:solidFill>
            </a:endParaRPr>
          </a:p>
          <a:p>
            <a:r>
              <a:rPr lang="en-US" sz="4000" b="1" dirty="0" err="1">
                <a:solidFill>
                  <a:srgbClr val="000000"/>
                </a:solidFill>
              </a:rPr>
              <a:t>Vannidum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neram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ee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njangale</a:t>
            </a:r>
            <a:endParaRPr lang="en-US" sz="4000" b="1" dirty="0">
              <a:solidFill>
                <a:srgbClr val="000000"/>
              </a:solidFill>
            </a:endParaRPr>
          </a:p>
          <a:p>
            <a:r>
              <a:rPr lang="en-US" sz="4000" b="1" dirty="0" err="1">
                <a:solidFill>
                  <a:srgbClr val="000000"/>
                </a:solidFill>
              </a:rPr>
              <a:t>Ponnu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thejassaal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pothiyename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C3DECA-EC93-6595-F3D2-704C8EBB1A9E}"/>
              </a:ext>
            </a:extLst>
          </p:cNvPr>
          <p:cNvSpPr txBox="1"/>
          <p:nvPr/>
        </p:nvSpPr>
        <p:spPr>
          <a:xfrm>
            <a:off x="1344613" y="533400"/>
            <a:ext cx="9296400" cy="2957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നിന്നുടെ സന്നിധി മോഹനമേ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ഉന്നതമോദത്തിന്നുറവിടമേ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വന്നിടും നേരം ഈ ഞങ്ങളെ പൊന്നു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തേജസ്സാല്‍ പൊതിയണമേ -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41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2D4E47-EDDF-D125-09CB-3B5E47E036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14F50A5-8765-9AD0-4BF1-17A43AA2B427}"/>
              </a:ext>
            </a:extLst>
          </p:cNvPr>
          <p:cNvSpPr txBox="1">
            <a:spLocks/>
          </p:cNvSpPr>
          <p:nvPr/>
        </p:nvSpPr>
        <p:spPr>
          <a:xfrm>
            <a:off x="457200" y="3276601"/>
            <a:ext cx="111252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Shree </a:t>
            </a:r>
            <a:r>
              <a:rPr lang="en-US" sz="3600" b="1" dirty="0" err="1">
                <a:solidFill>
                  <a:srgbClr val="000000"/>
                </a:solidFill>
              </a:rPr>
              <a:t>yeshu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naadhanu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cheythidunnu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nandiyodadiyaar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cheythidunnu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0B6E0A-3FA0-1709-74A6-3ABDB50C10A2}"/>
              </a:ext>
            </a:extLst>
          </p:cNvPr>
          <p:cNvSpPr txBox="1"/>
          <p:nvPr/>
        </p:nvSpPr>
        <p:spPr>
          <a:xfrm>
            <a:off x="457200" y="533400"/>
            <a:ext cx="1120140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വന്ദനം ശ്രീയേശുനാഥ</a:t>
            </a:r>
            <a:r>
              <a:rPr lang="en-US" sz="3200" b="1" dirty="0" err="1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നു</a:t>
            </a: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ചെയ്തിടുന്നു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</a:t>
            </a: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വന്ദനം നന്ദിയോടടിയാര്‍ 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ചെയ്തിടുന്നു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58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3276600"/>
            <a:ext cx="9145588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>
                <a:solidFill>
                  <a:srgbClr val="000000"/>
                </a:solidFill>
              </a:rPr>
              <a:t>Jeeva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mozhi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shravichee-yadiyaar</a:t>
            </a:r>
            <a:endParaRPr lang="en-US" sz="4000" b="1" dirty="0">
              <a:solidFill>
                <a:srgbClr val="000000"/>
              </a:solidFill>
            </a:endParaRPr>
          </a:p>
          <a:p>
            <a:r>
              <a:rPr lang="en-US" sz="4000" b="1" dirty="0" err="1">
                <a:solidFill>
                  <a:srgbClr val="000000"/>
                </a:solidFill>
              </a:rPr>
              <a:t>Jeevane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samrudhamaay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nediduvaan</a:t>
            </a:r>
            <a:endParaRPr lang="en-US" sz="4000" b="1" dirty="0">
              <a:solidFill>
                <a:srgbClr val="000000"/>
              </a:solidFill>
            </a:endParaRPr>
          </a:p>
          <a:p>
            <a:r>
              <a:rPr lang="en-US" sz="4000" b="1" dirty="0" err="1">
                <a:solidFill>
                  <a:srgbClr val="000000"/>
                </a:solidFill>
              </a:rPr>
              <a:t>Jeevan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vedinjenne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veendavane</a:t>
            </a:r>
            <a:endParaRPr lang="en-US" sz="4000" b="1" dirty="0">
              <a:solidFill>
                <a:srgbClr val="000000"/>
              </a:solidFill>
            </a:endParaRPr>
          </a:p>
          <a:p>
            <a:r>
              <a:rPr lang="en-US" sz="4000" b="1" dirty="0" err="1">
                <a:solidFill>
                  <a:srgbClr val="000000"/>
                </a:solidFill>
              </a:rPr>
              <a:t>Jeeva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kaalamellaam</a:t>
            </a:r>
            <a:r>
              <a:rPr lang="en-US" sz="4000" b="1" dirty="0">
                <a:solidFill>
                  <a:srgbClr val="000000"/>
                </a:solidFill>
              </a:rPr>
              <a:t> </a:t>
            </a:r>
            <a:r>
              <a:rPr lang="en-US" sz="4000" b="1" dirty="0" err="1">
                <a:solidFill>
                  <a:srgbClr val="000000"/>
                </a:solidFill>
              </a:rPr>
              <a:t>anugrahikka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EE5C14-697C-B442-5817-5CEDC84CAFD4}"/>
              </a:ext>
            </a:extLst>
          </p:cNvPr>
          <p:cNvSpPr txBox="1"/>
          <p:nvPr/>
        </p:nvSpPr>
        <p:spPr>
          <a:xfrm>
            <a:off x="0" y="309185"/>
            <a:ext cx="12192000" cy="296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ജീവമൊഴി ശ്രവിച്ചീയടിയാര്‍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ജീവനെ സമൃദ്ധമായ് നേടിടുവാന്‍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ജീവന്‍ വെടിഞ്ഞെന്നെ വീണ്ടവനെ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ജീവകാലമെല്ലാം അനുഗ്രഹിക്ക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8968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C7F75E-C958-3C51-C43A-6AC6C26F40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47F30F1-FFCA-02AF-4904-30C42517CCE4}"/>
              </a:ext>
            </a:extLst>
          </p:cNvPr>
          <p:cNvSpPr txBox="1">
            <a:spLocks/>
          </p:cNvSpPr>
          <p:nvPr/>
        </p:nvSpPr>
        <p:spPr>
          <a:xfrm>
            <a:off x="457200" y="3276601"/>
            <a:ext cx="111252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Shree </a:t>
            </a:r>
            <a:r>
              <a:rPr lang="en-US" sz="3600" b="1" dirty="0" err="1">
                <a:solidFill>
                  <a:srgbClr val="000000"/>
                </a:solidFill>
              </a:rPr>
              <a:t>yeshu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naadhanu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cheythidunnu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nandiyodadiyaar</a:t>
            </a:r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3600" b="1" dirty="0" err="1">
                <a:solidFill>
                  <a:srgbClr val="000000"/>
                </a:solidFill>
              </a:rPr>
              <a:t>Vandanam</a:t>
            </a:r>
            <a:r>
              <a:rPr lang="en-US" sz="3600" b="1" dirty="0">
                <a:solidFill>
                  <a:srgbClr val="000000"/>
                </a:solidFill>
              </a:rPr>
              <a:t> </a:t>
            </a:r>
            <a:r>
              <a:rPr lang="en-US" sz="3600" b="1" dirty="0" err="1">
                <a:solidFill>
                  <a:srgbClr val="000000"/>
                </a:solidFill>
              </a:rPr>
              <a:t>cheythidunnu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38D8A4-E571-9AD0-10AE-B05A9C4A7BFD}"/>
              </a:ext>
            </a:extLst>
          </p:cNvPr>
          <p:cNvSpPr txBox="1"/>
          <p:nvPr/>
        </p:nvSpPr>
        <p:spPr>
          <a:xfrm>
            <a:off x="457200" y="533400"/>
            <a:ext cx="11201400" cy="29552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വന്ദനം ശ്രീയേശുനാഥ</a:t>
            </a:r>
            <a:r>
              <a:rPr lang="en-US" sz="3200" b="1" dirty="0" err="1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നു</a:t>
            </a: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ചെയ്തിടുന്നു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		</a:t>
            </a: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വന്ദനം നന്ദിയോടടിയാര്‍ 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വന്ദനം ചെയ്തിടുന്നു</a:t>
            </a:r>
            <a:endParaRPr lang="en-US" sz="3200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52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heme/theme1.xml><?xml version="1.0" encoding="utf-8"?>
<a:theme xmlns:a="http://schemas.openxmlformats.org/drawingml/2006/main" name="Autumn 8">
  <a:themeElements>
    <a:clrScheme name="Office Theme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Yellow Flowers (2)">
  <a:themeElements>
    <a:clrScheme name="Office Theme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1_Default Design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 8</Template>
  <TotalTime>155</TotalTime>
  <Words>197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Nirmala UI</vt:lpstr>
      <vt:lpstr>Times New Roman</vt:lpstr>
      <vt:lpstr>Autumn 8</vt:lpstr>
      <vt:lpstr>1_Default Design</vt:lpstr>
      <vt:lpstr>Yellow Flowers (2)</vt:lpstr>
      <vt:lpstr>2_Default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വന്ദനം വന്ദനം ശ്രീയേശുനാഥനു </dc:title>
  <dc:subject>12</dc:subject>
  <dc:creator>ABCA Hall</dc:creator>
  <cp:keywords>Formatting Pending</cp:keywords>
  <cp:lastModifiedBy>Christie Varghese</cp:lastModifiedBy>
  <cp:revision>23</cp:revision>
  <dcterms:created xsi:type="dcterms:W3CDTF">2013-05-09T16:28:24Z</dcterms:created>
  <dcterms:modified xsi:type="dcterms:W3CDTF">2025-07-16T12:57:09Z</dcterms:modified>
</cp:coreProperties>
</file>